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6785534" cy="337104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This is Our Logo</a:t>
            </a:r>
            <a:br>
              <a:rPr lang="en-US" sz="3600" dirty="0" smtClean="0"/>
            </a:br>
            <a:r>
              <a:rPr lang="en-US" sz="2400" dirty="0" smtClean="0"/>
              <a:t>We were founded as an Ecumenical Sunday School &amp; </a:t>
            </a:r>
            <a:br>
              <a:rPr lang="en-US" sz="2400" dirty="0" smtClean="0"/>
            </a:br>
            <a:r>
              <a:rPr lang="en-US" sz="2400" dirty="0" smtClean="0"/>
              <a:t>Currently most of our programming &amp; Outreach focuses around Families &amp; Children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48" y="553791"/>
            <a:ext cx="3810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64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60" y="688065"/>
            <a:ext cx="7931754" cy="5107428"/>
          </a:xfrm>
        </p:spPr>
        <p:txBody>
          <a:bodyPr/>
          <a:lstStyle/>
          <a:p>
            <a:r>
              <a:rPr lang="en-US" dirty="0" smtClean="0"/>
              <a:t>We Are a Suburb of Buffalo</a:t>
            </a:r>
            <a:br>
              <a:rPr lang="en-US" dirty="0" smtClean="0"/>
            </a:br>
            <a:r>
              <a:rPr lang="en-US" sz="2400" dirty="0" err="1" smtClean="0"/>
              <a:t>Buffalo</a:t>
            </a:r>
            <a:r>
              <a:rPr lang="en-US" sz="2400" dirty="0" smtClean="0"/>
              <a:t> has always been a place immigrants</a:t>
            </a:r>
            <a:br>
              <a:rPr lang="en-US" sz="2400" dirty="0" smtClean="0"/>
            </a:br>
            <a:r>
              <a:rPr lang="en-US" sz="2400" dirty="0" smtClean="0"/>
              <a:t>have come from Irish, Greeks &amp; Italians when the Erie canal was being dug to Burmese, Thai, Central American &amp; African immigrants today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Buffalo Has also been a Major Refugee Resettlement City for more than 30 years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269" y="2601532"/>
            <a:ext cx="3115077" cy="41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1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636" y="404729"/>
            <a:ext cx="4866582" cy="44506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is from Our </a:t>
            </a:r>
            <a:br>
              <a:rPr lang="en-US" dirty="0" smtClean="0"/>
            </a:br>
            <a:r>
              <a:rPr lang="en-US" dirty="0" smtClean="0"/>
              <a:t>Partner School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There are English</a:t>
            </a:r>
            <a:br>
              <a:rPr lang="en-US" dirty="0" smtClean="0"/>
            </a:br>
            <a:r>
              <a:rPr lang="en-US" dirty="0" smtClean="0"/>
              <a:t>Language Learners who Speak 15 Languages in our</a:t>
            </a:r>
            <a:br>
              <a:rPr lang="en-US" dirty="0" smtClean="0"/>
            </a:br>
            <a:r>
              <a:rPr lang="en-US" dirty="0" smtClean="0"/>
              <a:t>Partner School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57" y="404729"/>
            <a:ext cx="6130343" cy="613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8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91" y="314577"/>
            <a:ext cx="7248144" cy="5468037"/>
          </a:xfrm>
        </p:spPr>
        <p:txBody>
          <a:bodyPr/>
          <a:lstStyle/>
          <a:p>
            <a:r>
              <a:rPr lang="en-US" dirty="0" smtClean="0"/>
              <a:t>We Are a Border Region</a:t>
            </a:r>
            <a:br>
              <a:rPr lang="en-US" dirty="0" smtClean="0"/>
            </a:br>
            <a:r>
              <a:rPr lang="en-US" sz="2400" dirty="0" smtClean="0"/>
              <a:t>We are 30 Miles from Niagara Falls, and</a:t>
            </a:r>
            <a:br>
              <a:rPr lang="en-US" sz="2400" dirty="0" smtClean="0"/>
            </a:br>
            <a:r>
              <a:rPr lang="en-US" sz="2400" dirty="0" smtClean="0"/>
              <a:t>10 Miles from the Peace Bridge</a:t>
            </a:r>
            <a:br>
              <a:rPr lang="en-US" sz="2400" dirty="0" smtClean="0"/>
            </a:br>
            <a:r>
              <a:rPr lang="en-US" sz="2400" dirty="0" smtClean="0"/>
              <a:t>parishioners and their Family members are </a:t>
            </a:r>
            <a:br>
              <a:rPr lang="en-US" sz="2400" dirty="0" smtClean="0"/>
            </a:br>
            <a:r>
              <a:rPr lang="en-US" sz="2400" dirty="0" smtClean="0"/>
              <a:t>part of the Border Patrol and Ice.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397" y="144887"/>
            <a:ext cx="3919470" cy="293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8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0942" y="656824"/>
            <a:ext cx="6941712" cy="533757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is our Congressman, Chris Collins.</a:t>
            </a:r>
            <a:br>
              <a:rPr lang="en-US" sz="2400" dirty="0" smtClean="0"/>
            </a:br>
            <a:r>
              <a:rPr lang="en-US" sz="2400" dirty="0" smtClean="0"/>
              <a:t>He Was the First member of Congress to Endorse Donald Trump.  We was Re-elected last Year Even though he was under indictment for Insider Trading.</a:t>
            </a:r>
            <a:br>
              <a:rPr lang="en-US" sz="2400" dirty="0" smtClean="0"/>
            </a:br>
            <a:r>
              <a:rPr lang="en-US" sz="2400" dirty="0" smtClean="0"/>
              <a:t>Some Parishioners Voted For Him.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73" y="656824"/>
            <a:ext cx="3235791" cy="48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58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08" y="3721994"/>
            <a:ext cx="9530365" cy="227240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is our Governor, Andrew Cuomo.  He is one of the most liberal governors in the country.  Parishioners voted for him.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141652"/>
            <a:ext cx="4553546" cy="343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30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3" y="391999"/>
            <a:ext cx="8186673" cy="460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73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18942"/>
            <a:ext cx="8534400" cy="577545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Discussion after Church</a:t>
            </a:r>
            <a:br>
              <a:rPr lang="en-US" sz="2400" dirty="0" smtClean="0"/>
            </a:br>
            <a:r>
              <a:rPr lang="en-US" sz="2400" dirty="0" smtClean="0"/>
              <a:t>Gathering of Information</a:t>
            </a:r>
            <a:br>
              <a:rPr lang="en-US" sz="2400" dirty="0" smtClean="0"/>
            </a:br>
            <a:r>
              <a:rPr lang="en-US" sz="2400" dirty="0" smtClean="0"/>
              <a:t>Sharing of Ways to respond</a:t>
            </a:r>
            <a:br>
              <a:rPr lang="en-US" sz="2400" dirty="0" smtClean="0"/>
            </a:br>
            <a:r>
              <a:rPr lang="en-US" sz="2400" dirty="0" smtClean="0"/>
              <a:t>Making space for a variety of views</a:t>
            </a:r>
            <a:br>
              <a:rPr lang="en-US" sz="2400" dirty="0" smtClean="0"/>
            </a:br>
            <a:r>
              <a:rPr lang="en-US" sz="2400" dirty="0" smtClean="0"/>
              <a:t>Assuming Goodwill of those </a:t>
            </a:r>
            <a:r>
              <a:rPr lang="en-US" sz="2400" smtClean="0"/>
              <a:t>who disagree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525757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</TotalTime>
  <Words>55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Slice</vt:lpstr>
      <vt:lpstr>This is Our Logo We were founded as an Ecumenical Sunday School &amp;  Currently most of our programming &amp; Outreach focuses around Families &amp; Children</vt:lpstr>
      <vt:lpstr>We Are a Suburb of Buffalo Buffalo has always been a place immigrants have come from Irish, Greeks &amp; Italians when the Erie canal was being dug to Burmese, Thai, Central American &amp; African immigrants today  Buffalo Has also been a Major Refugee Resettlement City for more than 30 years</vt:lpstr>
      <vt:lpstr>This is from Our  Partner School  There are English Language Learners who Speak 15 Languages in our Partner School </vt:lpstr>
      <vt:lpstr>We Are a Border Region We are 30 Miles from Niagara Falls, and 10 Miles from the Peace Bridge parishioners and their Family members are  part of the Border Patrol and Ice.</vt:lpstr>
      <vt:lpstr>This is our Congressman, Chris Collins. He Was the First member of Congress to Endorse Donald Trump.  We was Re-elected last Year Even though he was under indictment for Insider Trading. Some Parishioners Voted For Him.</vt:lpstr>
      <vt:lpstr>This is our Governor, Andrew Cuomo.  He is one of the most liberal governors in the country.  Parishioners voted for him.</vt:lpstr>
      <vt:lpstr>PowerPoint Presentation</vt:lpstr>
      <vt:lpstr>Discussion after Church Gathering of Information Sharing of Ways to respond Making space for a variety of views Assuming Goodwill of those who disagree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Our Logo We were founded as an Ecumenical Sunday School &amp;  Currently most of our programming &amp; Outreach focuses around Families &amp; Children</dc:title>
  <dc:creator>Vicki Zust</dc:creator>
  <cp:lastModifiedBy>Vicki Zust</cp:lastModifiedBy>
  <cp:revision>4</cp:revision>
  <dcterms:created xsi:type="dcterms:W3CDTF">2019-08-06T17:31:46Z</dcterms:created>
  <dcterms:modified xsi:type="dcterms:W3CDTF">2019-08-06T18:02:23Z</dcterms:modified>
</cp:coreProperties>
</file>